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7" r:id="rId3"/>
    <p:sldId id="262" r:id="rId4"/>
    <p:sldId id="268" r:id="rId5"/>
    <p:sldId id="266" r:id="rId6"/>
    <p:sldId id="260" r:id="rId7"/>
    <p:sldId id="263" r:id="rId8"/>
    <p:sldId id="264" r:id="rId9"/>
    <p:sldId id="269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51CB"/>
    <a:srgbClr val="8439BD"/>
    <a:srgbClr val="476D2D"/>
    <a:srgbClr val="B482DA"/>
    <a:srgbClr val="FFFAEB"/>
    <a:srgbClr val="C5039B"/>
    <a:srgbClr val="DE0000"/>
    <a:srgbClr val="FA0000"/>
    <a:srgbClr val="69BFFF"/>
    <a:srgbClr val="008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1AF7F1-95F2-4249-A3CD-AA5D88E3241D}" v="142" dt="2021-08-03T08:24:03.7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654A5-5FA8-4232-B5AA-AB437AC7E6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27C05B-E69F-4A36-A69A-BB39CB627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AA9D1-70A2-4476-B9E1-9BD5F5305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900E5-0CF7-4930-957E-43A415660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9AC0A-7571-464C-9CA9-FBAD0DA4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1677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53E51-11CB-4950-8F03-C695D4766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C486F-F8BD-40D5-A0AD-86700AC668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483FC-D21F-4AE1-902B-F1ECA7203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D4D9A-863C-49AC-A0B6-D4DA51DF6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B9FC1-8FD4-4758-807B-2171166A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3223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1953AE-952B-4362-A958-388FA54A88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952938-70B7-430A-8E40-0969A5ED8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4317A-B295-49DF-92F4-8E8EC166F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13E8-76FD-4AF4-89CC-1CCB28DCD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436CB-17CD-4208-8F62-0C3895A03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516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CFCC-31EC-450F-BCEE-22F458EC1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EB926-F343-42F6-93CA-65BBA2AB0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36F67-A5EB-4808-8C3F-D721166DE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A521C-8742-4A27-826D-12F53F307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0FA18-3EA7-445E-8CE2-5F7B9C12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952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3A558-7767-4D42-B02C-D9A6B86DE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A7F77-C397-4825-8841-44560F402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E4D64-B977-41B0-A4A9-E89877B43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98EA9-1DB2-476B-AED7-105043212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76465-987D-4E83-9848-EBDC0351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52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058B4-6C37-48B8-90B1-21B165D6D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E0D00-9F2A-4CC8-8D0F-E353069C16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6230A-355F-46E0-8D58-F28DC5BFA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C4A967-9874-406C-A5CF-A7B37CE91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04486-FB17-40E7-A597-EDFDD47FC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3FEA3C-6777-46F3-B7D1-030838386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988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80F75-E87C-4DCD-ABCB-C4B0BADB2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B3840-9D39-43D0-AA5E-E3B40AAD3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EAEF0D-9F83-463B-829A-DED589595B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3E4611-4E13-46C4-830A-E534962068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35B96E-972E-4F77-A50E-9560ECF9C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F7E766-13EF-4ACE-95E2-4EBACCBD5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7D3966-E3C0-4939-A4E9-B06937392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019E3C-3179-423C-90A1-5E10C5D83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666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A5E09-723F-4774-9E8F-62FE6B424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345314-0C91-4B26-8A32-77FEAAAB8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B6B88C-3101-48BF-9A62-39270CAB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D6890D-6B82-44E7-89CB-1DFE1EB98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3787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0ED6CE-5DDB-489B-BD72-487C95719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46AAB5-1F87-47D0-83FB-9D2EC4C42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BDC296-2A0D-4F4D-B3A7-16346BE69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8518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C052B-309F-4E3E-AD9C-22EA2D1B2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52B6F-E216-4F74-9E89-7C3B3A466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8DD2-AAA7-432B-B2EC-D0CA22F52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750DD1-54F6-4896-A4D8-117BB57D4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0EA006-B7C4-487E-A6AA-D8B0F293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4CC8E-D2AF-4123-8801-0FB496588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7828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C7AFC-6102-43C7-8C5E-2CDD2AEF7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721520-02D7-4AE9-B6EF-EF86D3D673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AB6C2-FF08-4227-9C4F-CC6663A08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89242-0B4B-4C13-9E01-9D7E08741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D6F9F2-3D5C-408B-B019-CB793BE9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FB3A8-79DD-47A6-A3F8-F88F3019A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731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CF4C7B-2A7E-4632-8CD0-2ACD1D20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13455B-DB6B-45C4-9B12-56434B09D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3E551-4B12-4EF1-8A30-77EDD1A554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9B9254-6DC5-45ED-BB7E-4A93E53841EE}" type="datetimeFigureOut">
              <a:rPr lang="en-AU" smtClean="0"/>
              <a:t>24/08/2021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85CCB1-972B-411D-A621-401BEA452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58833-EA75-4951-914A-CC40F5D109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7D75C-3BCA-41DF-AF1E-F264E3895BC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9928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2972E3-33F3-4EBC-A4C3-AF270B637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88" y="2145092"/>
            <a:ext cx="3527425" cy="4366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Cloud enabled Altair 8800</a:t>
            </a: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EEA80B-522F-419A-A796-616182B75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0953" y="2145092"/>
            <a:ext cx="4802103" cy="242441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Dave Glover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Microsoft Cloud Developer Advocate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@dglover</a:t>
            </a:r>
          </a:p>
          <a:p>
            <a:pPr algn="l"/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Search: IoT Tech Community</a:t>
            </a:r>
          </a:p>
        </p:txBody>
      </p:sp>
      <p:grpSp>
        <p:nvGrpSpPr>
          <p:cNvPr id="21" name="Group 9">
            <a:extLst>
              <a:ext uri="{FF2B5EF4-FFF2-40B4-BE49-F238E27FC236}">
                <a16:creationId xmlns:a16="http://schemas.microsoft.com/office/drawing/2014/main" id="{4728F330-19FB-4D39-BD0F-53032ABF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28" name="Freeform: Shape 10">
              <a:extLst>
                <a:ext uri="{FF2B5EF4-FFF2-40B4-BE49-F238E27FC236}">
                  <a16:creationId xmlns:a16="http://schemas.microsoft.com/office/drawing/2014/main" id="{30220D63-6F38-42F9-8AAD-3B1363A4F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: Shape 11">
              <a:extLst>
                <a:ext uri="{FF2B5EF4-FFF2-40B4-BE49-F238E27FC236}">
                  <a16:creationId xmlns:a16="http://schemas.microsoft.com/office/drawing/2014/main" id="{97B054CB-4DA3-4EDD-B196-A5DDD1E4E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5AEF516-70E1-402B-AA12-4A8E4B00BE16}"/>
              </a:ext>
            </a:extLst>
          </p:cNvPr>
          <p:cNvSpPr txBox="1"/>
          <p:nvPr/>
        </p:nvSpPr>
        <p:spPr>
          <a:xfrm>
            <a:off x="827088" y="5387022"/>
            <a:ext cx="95525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GitHub: https://github.com/AzureSphereCloudEnabledAltair8800</a:t>
            </a:r>
          </a:p>
          <a:p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8751624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B79115-0CFB-4046-A005-5DAE34FC1CE4}"/>
              </a:ext>
            </a:extLst>
          </p:cNvPr>
          <p:cNvSpPr/>
          <p:nvPr/>
        </p:nvSpPr>
        <p:spPr>
          <a:xfrm>
            <a:off x="416653" y="805343"/>
            <a:ext cx="11358693" cy="479011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DCD70E-3676-473B-8AC2-BE07013A6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56" y="1100595"/>
            <a:ext cx="2257740" cy="3238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242316-9BA0-4E1F-8A37-3861DCDCC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52" y="1100594"/>
            <a:ext cx="2257740" cy="3238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BA94B4-FD68-4557-8B80-34E9B9F98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1437553"/>
            <a:ext cx="2257740" cy="3238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0084B9-1C95-425A-973E-6760BE545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1437552"/>
            <a:ext cx="2257740" cy="3238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9FCDBE-7F40-4CF3-A641-6CC2CB6DD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1773113"/>
            <a:ext cx="2257740" cy="3238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93CB7E-4BB9-42C5-AD59-5250E1665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1773112"/>
            <a:ext cx="2257740" cy="3238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7098DEA-2A2B-4410-9721-D8C59CE0B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4" y="2100284"/>
            <a:ext cx="2257740" cy="32389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B099AD1-8ECF-42C3-BBEE-D4556D361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050" y="2100283"/>
            <a:ext cx="2257740" cy="32389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283E2D3-133A-44DE-9C42-BA5E0940A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56" y="2506599"/>
            <a:ext cx="2225208" cy="72061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36FE220-416B-4210-B404-D10DC5B02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37" y="2499686"/>
            <a:ext cx="2246555" cy="72753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39FB18F-B254-4E14-B48E-87F29A354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56" y="3302725"/>
            <a:ext cx="2246551" cy="72753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CC722A9-1FFC-40AD-AF65-1EF6BCA91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837" y="3302725"/>
            <a:ext cx="2246551" cy="72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29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07CB0AD-1F7D-4458-8D6C-D217E9AA6914}"/>
              </a:ext>
            </a:extLst>
          </p:cNvPr>
          <p:cNvGrpSpPr/>
          <p:nvPr/>
        </p:nvGrpSpPr>
        <p:grpSpPr>
          <a:xfrm>
            <a:off x="2969571" y="1368541"/>
            <a:ext cx="6252857" cy="4648200"/>
            <a:chOff x="466725" y="923925"/>
            <a:chExt cx="6252857" cy="46482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1AED62D-AADB-4198-99A1-18FDDEBB5115}"/>
                </a:ext>
              </a:extLst>
            </p:cNvPr>
            <p:cNvSpPr/>
            <p:nvPr/>
          </p:nvSpPr>
          <p:spPr>
            <a:xfrm>
              <a:off x="466725" y="923925"/>
              <a:ext cx="6252857" cy="4648200"/>
            </a:xfrm>
            <a:prstGeom prst="rect">
              <a:avLst/>
            </a:prstGeom>
            <a:solidFill>
              <a:srgbClr val="FFFAEB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Sphere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5D7BDF2-E542-4FF4-BD4D-2BC706D441D8}"/>
                </a:ext>
              </a:extLst>
            </p:cNvPr>
            <p:cNvSpPr/>
            <p:nvPr/>
          </p:nvSpPr>
          <p:spPr>
            <a:xfrm>
              <a:off x="539750" y="1533525"/>
              <a:ext cx="2921000" cy="391160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A7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A5B95B4-0198-42AC-94EC-466691DA0D91}"/>
                </a:ext>
              </a:extLst>
            </p:cNvPr>
            <p:cNvSpPr/>
            <p:nvPr/>
          </p:nvSpPr>
          <p:spPr>
            <a:xfrm>
              <a:off x="684530" y="4534535"/>
              <a:ext cx="2622550" cy="3124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MQTT &amp; Azure IoT C SDK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A1FB96-4995-41EA-A8A3-733FF69B3B6B}"/>
                </a:ext>
              </a:extLst>
            </p:cNvPr>
            <p:cNvSpPr/>
            <p:nvPr/>
          </p:nvSpPr>
          <p:spPr>
            <a:xfrm>
              <a:off x="684530" y="4022725"/>
              <a:ext cx="1282700" cy="3708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Terminal IO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381D63E-68A9-454B-A872-B2632E80F906}"/>
                </a:ext>
              </a:extLst>
            </p:cNvPr>
            <p:cNvSpPr/>
            <p:nvPr/>
          </p:nvSpPr>
          <p:spPr>
            <a:xfrm>
              <a:off x="2024380" y="4029075"/>
              <a:ext cx="1282700" cy="36576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Virtual Disk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8076F6C-C960-47D1-A61C-5997C8AAB89A}"/>
                </a:ext>
              </a:extLst>
            </p:cNvPr>
            <p:cNvSpPr/>
            <p:nvPr/>
          </p:nvSpPr>
          <p:spPr>
            <a:xfrm>
              <a:off x="684530" y="3513455"/>
              <a:ext cx="262255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Intel 8080 Emulator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B9E0BC1-D26C-4646-8D63-5ED0D03201F2}"/>
                </a:ext>
              </a:extLst>
            </p:cNvPr>
            <p:cNvSpPr/>
            <p:nvPr/>
          </p:nvSpPr>
          <p:spPr>
            <a:xfrm>
              <a:off x="684530" y="3002915"/>
              <a:ext cx="128270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Altair BASIC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D52C4FD-7581-4E90-9FE2-1B9C1DE3E13D}"/>
                </a:ext>
              </a:extLst>
            </p:cNvPr>
            <p:cNvSpPr/>
            <p:nvPr/>
          </p:nvSpPr>
          <p:spPr>
            <a:xfrm>
              <a:off x="2024380" y="3000375"/>
              <a:ext cx="128270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CPM 2.2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1AC4771-CFF6-4FC2-BECE-9763AC636DA3}"/>
                </a:ext>
              </a:extLst>
            </p:cNvPr>
            <p:cNvSpPr/>
            <p:nvPr/>
          </p:nvSpPr>
          <p:spPr>
            <a:xfrm>
              <a:off x="684530" y="2488565"/>
              <a:ext cx="2622550" cy="37338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BASIC, C, Assembler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C60026-B10C-4788-9945-C1C1A16F2D1B}"/>
                </a:ext>
              </a:extLst>
            </p:cNvPr>
            <p:cNvSpPr/>
            <p:nvPr/>
          </p:nvSpPr>
          <p:spPr>
            <a:xfrm>
              <a:off x="684530" y="1980565"/>
              <a:ext cx="2622550" cy="36957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Custom applications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0BCBA8-7016-4886-A8A3-E6D59FDE3619}"/>
                </a:ext>
              </a:extLst>
            </p:cNvPr>
            <p:cNvSpPr/>
            <p:nvPr/>
          </p:nvSpPr>
          <p:spPr>
            <a:xfrm>
              <a:off x="4820019" y="1533525"/>
              <a:ext cx="1815674" cy="1835150"/>
            </a:xfrm>
            <a:prstGeom prst="rect">
              <a:avLst/>
            </a:prstGeom>
            <a:solidFill>
              <a:srgbClr val="DE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M4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97F065D-BDA2-4A60-AF5D-14913D547CEB}"/>
                </a:ext>
              </a:extLst>
            </p:cNvPr>
            <p:cNvSpPr/>
            <p:nvPr/>
          </p:nvSpPr>
          <p:spPr>
            <a:xfrm>
              <a:off x="4880818" y="2059305"/>
              <a:ext cx="1679373" cy="111633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Virtual disk cache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55B609-C2FA-48B9-B67B-52EA86D99989}"/>
                </a:ext>
              </a:extLst>
            </p:cNvPr>
            <p:cNvSpPr/>
            <p:nvPr/>
          </p:nvSpPr>
          <p:spPr>
            <a:xfrm>
              <a:off x="4814303" y="3609975"/>
              <a:ext cx="1815674" cy="1835150"/>
            </a:xfrm>
            <a:prstGeom prst="rect">
              <a:avLst/>
            </a:prstGeom>
            <a:solidFill>
              <a:srgbClr val="DE0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Cortex M4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EF6125E-6357-4EAE-A178-D1E5DEA1E03F}"/>
                </a:ext>
              </a:extLst>
            </p:cNvPr>
            <p:cNvSpPr/>
            <p:nvPr/>
          </p:nvSpPr>
          <p:spPr>
            <a:xfrm>
              <a:off x="684530" y="4993005"/>
              <a:ext cx="2622550" cy="31242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Azure Sphere OS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CE4B4EF-D419-465B-A66B-0040BE2E3DE8}"/>
                </a:ext>
              </a:extLst>
            </p:cNvPr>
            <p:cNvSpPr/>
            <p:nvPr/>
          </p:nvSpPr>
          <p:spPr>
            <a:xfrm>
              <a:off x="4880819" y="4208145"/>
              <a:ext cx="1679372" cy="802640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Sensors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64CC407-244F-4390-826F-B8641504C10C}"/>
                </a:ext>
              </a:extLst>
            </p:cNvPr>
            <p:cNvSpPr/>
            <p:nvPr/>
          </p:nvSpPr>
          <p:spPr>
            <a:xfrm>
              <a:off x="3562350" y="1533525"/>
              <a:ext cx="1162348" cy="391160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AU" sz="16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Intercore</a:t>
              </a:r>
              <a:r>
                <a:rPr kumimoji="0" lang="en-AU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Bridge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0" y="675871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8800 Emulator on Azure Sphere</a:t>
            </a:r>
          </a:p>
        </p:txBody>
      </p:sp>
    </p:spTree>
    <p:extLst>
      <p:ext uri="{BB962C8B-B14F-4D97-AF65-F5344CB8AC3E}">
        <p14:creationId xmlns:p14="http://schemas.microsoft.com/office/powerpoint/2010/main" val="4218371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2272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2907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1345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02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0037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48856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Sensors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Intercore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1533525"/>
            <a:ext cx="2268220" cy="3911599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test.mosquitto.org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00699" y="2059305"/>
            <a:ext cx="1990725" cy="32461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600" dirty="0" err="1">
                <a:solidFill>
                  <a:prstClr val="black"/>
                </a:solidFill>
                <a:latin typeface="Calibri" panose="020F0502020204030204"/>
              </a:rPr>
              <a:t>test.m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osquitto.org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0793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0682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0" y="94675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on Azure Sphere Web Terminal</a:t>
            </a:r>
          </a:p>
        </p:txBody>
      </p:sp>
    </p:spTree>
    <p:extLst>
      <p:ext uri="{BB962C8B-B14F-4D97-AF65-F5344CB8AC3E}">
        <p14:creationId xmlns:p14="http://schemas.microsoft.com/office/powerpoint/2010/main" val="882350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defined">
            <a:extLst>
              <a:ext uri="{FF2B5EF4-FFF2-40B4-BE49-F238E27FC236}">
                <a16:creationId xmlns:a16="http://schemas.microsoft.com/office/drawing/2014/main" id="{05DEBCB0-2619-4CC1-8EA4-4631FC3211F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440" y="647699"/>
            <a:ext cx="8115300" cy="49930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3387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22A61A4-E20C-4FC7-81AF-89CAFF952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074" y="463491"/>
            <a:ext cx="10544030" cy="5931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628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circuit, electronics&#10;&#10;Description automatically generated">
            <a:extLst>
              <a:ext uri="{FF2B5EF4-FFF2-40B4-BE49-F238E27FC236}">
                <a16:creationId xmlns:a16="http://schemas.microsoft.com/office/drawing/2014/main" id="{60A4F365-F82A-40D8-AE17-048B2C6C1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678"/>
            <a:ext cx="12192000" cy="605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348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824D4AD">
            <a:hlinkClick r:id="" action="ppaction://media"/>
            <a:extLst>
              <a:ext uri="{FF2B5EF4-FFF2-40B4-BE49-F238E27FC236}">
                <a16:creationId xmlns:a16="http://schemas.microsoft.com/office/drawing/2014/main" id="{AF55A0D4-B3B6-4CC8-A2F3-0E953EF28D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56443"/>
            <a:ext cx="12192000" cy="534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25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9941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&amp; Azure IoT C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7437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7945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5568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2429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31915"/>
            <a:ext cx="128270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504335"/>
            <a:ext cx="2622550" cy="37338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0BCBA8-7016-4886-A8A3-E6D59FDE3619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7F065D-BDA2-4A60-AF5D-14913D547CE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55B609-C2FA-48B9-B67B-52EA86D99989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5066032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CE4B4EF-D419-465B-A66B-0040BE2E3DE8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dirty="0" err="1">
                <a:solidFill>
                  <a:schemeClr val="tx1"/>
                </a:solidFill>
              </a:rPr>
              <a:t>Intercore</a:t>
            </a:r>
            <a:r>
              <a:rPr lang="en-AU" sz="1600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Cloud Services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F6AE75A-CF02-47BB-ABA6-C191A47D755E}"/>
              </a:ext>
            </a:extLst>
          </p:cNvPr>
          <p:cNvSpPr/>
          <p:nvPr/>
        </p:nvSpPr>
        <p:spPr>
          <a:xfrm>
            <a:off x="5466080" y="1533525"/>
            <a:ext cx="2268220" cy="11049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IoT Central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228F41E-E1B1-4114-907F-771E72AD9B4B}"/>
              </a:ext>
            </a:extLst>
          </p:cNvPr>
          <p:cNvSpPr/>
          <p:nvPr/>
        </p:nvSpPr>
        <p:spPr>
          <a:xfrm>
            <a:off x="5610225" y="1857110"/>
            <a:ext cx="1990725" cy="631455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Configuration and Reporting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3790949"/>
            <a:ext cx="2268220" cy="1654175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VM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10225" y="4782301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(</a:t>
            </a:r>
            <a:r>
              <a:rPr lang="en-AU" sz="1600" dirty="0" err="1">
                <a:solidFill>
                  <a:schemeClr val="tx1"/>
                </a:solidFill>
              </a:rPr>
              <a:t>Mosquitto</a:t>
            </a:r>
            <a:r>
              <a:rPr lang="en-AU" sz="16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BF0775-D178-45A9-85DF-7400E01EE375}"/>
              </a:ext>
            </a:extLst>
          </p:cNvPr>
          <p:cNvSpPr/>
          <p:nvPr/>
        </p:nvSpPr>
        <p:spPr>
          <a:xfrm>
            <a:off x="5610225" y="4098925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server over MQTT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7840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9071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AU" sz="3200" dirty="0"/>
              <a:t>Altair 8800 Emulator on Azure Sphere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ED448E8-F001-4179-A684-98A5326796D6}"/>
              </a:ext>
            </a:extLst>
          </p:cNvPr>
          <p:cNvSpPr/>
          <p:nvPr/>
        </p:nvSpPr>
        <p:spPr>
          <a:xfrm>
            <a:off x="5466080" y="2745422"/>
            <a:ext cx="2268220" cy="95504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Static Web App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14B9621-B50E-49FE-8254-03B7F8D56EE3}"/>
              </a:ext>
            </a:extLst>
          </p:cNvPr>
          <p:cNvSpPr/>
          <p:nvPr/>
        </p:nvSpPr>
        <p:spPr>
          <a:xfrm>
            <a:off x="5610225" y="3108960"/>
            <a:ext cx="1990725" cy="37719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Web Terminal</a:t>
            </a:r>
          </a:p>
        </p:txBody>
      </p:sp>
    </p:spTree>
    <p:extLst>
      <p:ext uri="{BB962C8B-B14F-4D97-AF65-F5344CB8AC3E}">
        <p14:creationId xmlns:p14="http://schemas.microsoft.com/office/powerpoint/2010/main" val="1005505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D8F9C-42E5-4B48-B3DB-A7DC43610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605"/>
            <a:ext cx="10515600" cy="558800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AU" dirty="0"/>
              <a:t>Virtual File System Disk Sector Cache and Server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EBC9ED-3A8E-4A77-836C-B7323A82095E}"/>
              </a:ext>
            </a:extLst>
          </p:cNvPr>
          <p:cNvSpPr/>
          <p:nvPr/>
        </p:nvSpPr>
        <p:spPr>
          <a:xfrm>
            <a:off x="3160070" y="6135901"/>
            <a:ext cx="6688780" cy="328841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solidFill>
                  <a:schemeClr val="bg1"/>
                </a:solidFill>
              </a:rPr>
              <a:t>Internet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A391E66-112C-4747-A254-8323DB9968A0}"/>
              </a:ext>
            </a:extLst>
          </p:cNvPr>
          <p:cNvSpPr/>
          <p:nvPr/>
        </p:nvSpPr>
        <p:spPr>
          <a:xfrm>
            <a:off x="270744" y="923925"/>
            <a:ext cx="7263532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Sphere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A23DE3-7E60-4DF0-987E-EE3E53BDC553}"/>
              </a:ext>
            </a:extLst>
          </p:cNvPr>
          <p:cNvSpPr/>
          <p:nvPr/>
        </p:nvSpPr>
        <p:spPr>
          <a:xfrm>
            <a:off x="343769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A7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886E271-E627-49C4-A5CE-F7A4FEB87B02}"/>
              </a:ext>
            </a:extLst>
          </p:cNvPr>
          <p:cNvSpPr/>
          <p:nvPr/>
        </p:nvSpPr>
        <p:spPr>
          <a:xfrm>
            <a:off x="488549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Client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79CDC33-6D21-49C5-8ABB-D873AEA4A6FA}"/>
              </a:ext>
            </a:extLst>
          </p:cNvPr>
          <p:cNvSpPr/>
          <p:nvPr/>
        </p:nvSpPr>
        <p:spPr>
          <a:xfrm>
            <a:off x="488549" y="4022725"/>
            <a:ext cx="1282700" cy="37084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Terminal IO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C77DB3F-E76F-4BA2-B45F-C04D5D4135B6}"/>
              </a:ext>
            </a:extLst>
          </p:cNvPr>
          <p:cNvSpPr/>
          <p:nvPr/>
        </p:nvSpPr>
        <p:spPr>
          <a:xfrm>
            <a:off x="1828399" y="4029075"/>
            <a:ext cx="1282700" cy="36576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0DC0512-038D-42BE-81A9-38A196BCF200}"/>
              </a:ext>
            </a:extLst>
          </p:cNvPr>
          <p:cNvSpPr/>
          <p:nvPr/>
        </p:nvSpPr>
        <p:spPr>
          <a:xfrm>
            <a:off x="488549" y="351345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Intel 8080 Emulator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84211C-9454-4A1D-923F-163ACB84F4C1}"/>
              </a:ext>
            </a:extLst>
          </p:cNvPr>
          <p:cNvSpPr/>
          <p:nvPr/>
        </p:nvSpPr>
        <p:spPr>
          <a:xfrm>
            <a:off x="488549" y="300291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Altair BASIC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8ED819-5A03-44EC-BE5B-D88C226C4AC5}"/>
              </a:ext>
            </a:extLst>
          </p:cNvPr>
          <p:cNvSpPr/>
          <p:nvPr/>
        </p:nvSpPr>
        <p:spPr>
          <a:xfrm>
            <a:off x="1828399" y="300037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CPM 2.2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64401D0-437F-45A5-A080-45B2F6C404E6}"/>
              </a:ext>
            </a:extLst>
          </p:cNvPr>
          <p:cNvSpPr/>
          <p:nvPr/>
        </p:nvSpPr>
        <p:spPr>
          <a:xfrm>
            <a:off x="488549" y="2488565"/>
            <a:ext cx="2622550" cy="37338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BASIC, C, Assembler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79A5860-145C-4E80-9CD7-22FA679BDF66}"/>
              </a:ext>
            </a:extLst>
          </p:cNvPr>
          <p:cNvSpPr/>
          <p:nvPr/>
        </p:nvSpPr>
        <p:spPr>
          <a:xfrm>
            <a:off x="488549" y="198056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Custom applications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04E86D6-1EBC-40A7-9D92-1C2C81BFC810}"/>
              </a:ext>
            </a:extLst>
          </p:cNvPr>
          <p:cNvSpPr/>
          <p:nvPr/>
        </p:nvSpPr>
        <p:spPr>
          <a:xfrm>
            <a:off x="488549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Azure Sphere OS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3F9538C-01D3-4A77-8377-10C57E3468C7}"/>
              </a:ext>
            </a:extLst>
          </p:cNvPr>
          <p:cNvSpPr/>
          <p:nvPr/>
        </p:nvSpPr>
        <p:spPr>
          <a:xfrm>
            <a:off x="3378414" y="1533524"/>
            <a:ext cx="969092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                                        </a:t>
            </a:r>
            <a:r>
              <a:rPr lang="en-AU" sz="1600" b="1" dirty="0" err="1">
                <a:solidFill>
                  <a:schemeClr val="tx1"/>
                </a:solidFill>
              </a:rPr>
              <a:t>Intercore</a:t>
            </a:r>
            <a:r>
              <a:rPr lang="en-AU" sz="1600" b="1" dirty="0">
                <a:solidFill>
                  <a:schemeClr val="tx1"/>
                </a:solidFill>
              </a:rPr>
              <a:t> Bridge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B7A37B4-8EEA-46A7-848B-9864D5E0DE9E}"/>
              </a:ext>
            </a:extLst>
          </p:cNvPr>
          <p:cNvSpPr/>
          <p:nvPr/>
        </p:nvSpPr>
        <p:spPr>
          <a:xfrm>
            <a:off x="8410575" y="923925"/>
            <a:ext cx="33432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b="1" dirty="0">
                <a:solidFill>
                  <a:schemeClr val="tx1"/>
                </a:solidFill>
              </a:rPr>
              <a:t>Azure Cloud Services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B269B1F-45AC-4DCD-98DC-16942A0DAAD1}"/>
              </a:ext>
            </a:extLst>
          </p:cNvPr>
          <p:cNvSpPr/>
          <p:nvPr/>
        </p:nvSpPr>
        <p:spPr>
          <a:xfrm>
            <a:off x="8492531" y="1533525"/>
            <a:ext cx="3182970" cy="3911599"/>
          </a:xfrm>
          <a:prstGeom prst="rect">
            <a:avLst/>
          </a:prstGeom>
          <a:solidFill>
            <a:srgbClr val="0070C0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Azure VM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3AE0472-D4F8-46FF-9EF5-D2CAE8E1F05B}"/>
              </a:ext>
            </a:extLst>
          </p:cNvPr>
          <p:cNvSpPr/>
          <p:nvPr/>
        </p:nvSpPr>
        <p:spPr>
          <a:xfrm>
            <a:off x="8645314" y="4782301"/>
            <a:ext cx="2887572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MQTT Broker</a:t>
            </a:r>
          </a:p>
          <a:p>
            <a:pPr algn="ctr"/>
            <a:r>
              <a:rPr lang="en-AU" sz="1600" dirty="0">
                <a:solidFill>
                  <a:schemeClr val="tx1"/>
                </a:solidFill>
              </a:rPr>
              <a:t>(</a:t>
            </a:r>
            <a:r>
              <a:rPr lang="en-AU" sz="1600" dirty="0" err="1">
                <a:solidFill>
                  <a:schemeClr val="tx1"/>
                </a:solidFill>
              </a:rPr>
              <a:t>Mosquitto</a:t>
            </a:r>
            <a:r>
              <a:rPr lang="en-AU" sz="16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AFC41E4-112F-464F-962E-62C878B8F7A4}"/>
              </a:ext>
            </a:extLst>
          </p:cNvPr>
          <p:cNvSpPr/>
          <p:nvPr/>
        </p:nvSpPr>
        <p:spPr>
          <a:xfrm>
            <a:off x="4457518" y="1533524"/>
            <a:ext cx="3000557" cy="3911600"/>
          </a:xfrm>
          <a:prstGeom prst="rect">
            <a:avLst/>
          </a:prstGeom>
          <a:solidFill>
            <a:srgbClr val="DE0000"/>
          </a:solidFill>
          <a:ln>
            <a:solidFill>
              <a:schemeClr val="tx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8C6729C-228F-4E7B-980E-E86751BBAAFE}"/>
              </a:ext>
            </a:extLst>
          </p:cNvPr>
          <p:cNvSpPr/>
          <p:nvPr/>
        </p:nvSpPr>
        <p:spPr>
          <a:xfrm>
            <a:off x="4581660" y="2059305"/>
            <a:ext cx="2753164" cy="3246120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Cache-Aside virtual disk 800 sector cache (LRU)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4C572DA-BF2E-43C2-BC5F-540AC467DCC1}"/>
              </a:ext>
            </a:extLst>
          </p:cNvPr>
          <p:cNvGrpSpPr/>
          <p:nvPr/>
        </p:nvGrpSpPr>
        <p:grpSpPr>
          <a:xfrm>
            <a:off x="4698920" y="2734811"/>
            <a:ext cx="2518467" cy="265564"/>
            <a:chOff x="4103613" y="2725624"/>
            <a:chExt cx="2518467" cy="265564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66C9C9E7-7136-438D-A043-FAA3280AA519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D4E9486-D142-46C3-B22F-FE050C5260B0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5722A8DF-E4B8-42D2-8479-6C22E08EB395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7D3908C2-B763-4760-8CAC-0F840143E798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CB903248-44F6-4E8E-BB66-2F54CDA665CD}"/>
              </a:ext>
            </a:extLst>
          </p:cNvPr>
          <p:cNvGrpSpPr/>
          <p:nvPr/>
        </p:nvGrpSpPr>
        <p:grpSpPr>
          <a:xfrm>
            <a:off x="4698920" y="3171738"/>
            <a:ext cx="2518467" cy="265564"/>
            <a:chOff x="4103613" y="2725624"/>
            <a:chExt cx="2518467" cy="265564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D82E7D59-4A72-4D0E-B915-DB4779FD24AD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620FD4AA-B379-4E27-8C38-60F150EB7E93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0009C23-61AA-4EC9-A508-ABBEB9C7D74C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98E074C4-D834-4D09-870A-EF37B68D7852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A6CA2ED8-81D2-457B-A529-2ECC86310263}"/>
              </a:ext>
            </a:extLst>
          </p:cNvPr>
          <p:cNvGrpSpPr/>
          <p:nvPr/>
        </p:nvGrpSpPr>
        <p:grpSpPr>
          <a:xfrm>
            <a:off x="4698920" y="3608665"/>
            <a:ext cx="2518467" cy="265564"/>
            <a:chOff x="4103613" y="2725624"/>
            <a:chExt cx="2518467" cy="265564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14782583-8FAF-48E2-8246-8059B87B88F3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D208D5A5-5E7A-4FF2-AF10-29BE54F7FE1B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A9B8D899-4B2A-4017-BB2A-FEDD11134E3B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20DC6B42-94AD-4934-85C5-975AF35623A4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4C8BAC3-3671-4F3A-A1E0-6CD7F7D88237}"/>
              </a:ext>
            </a:extLst>
          </p:cNvPr>
          <p:cNvGrpSpPr/>
          <p:nvPr/>
        </p:nvGrpSpPr>
        <p:grpSpPr>
          <a:xfrm>
            <a:off x="4698920" y="4045592"/>
            <a:ext cx="2518467" cy="265564"/>
            <a:chOff x="4103613" y="2725624"/>
            <a:chExt cx="2518467" cy="265564"/>
          </a:xfrm>
        </p:grpSpPr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F106303F-5CA3-400A-9C62-AC8FC8633524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9480C038-24B2-4028-9C06-7CF92D9BFFF7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36491732-8AD7-4BB7-8C64-F3173A28ED86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D24B8638-8170-4FA4-869D-2E95FDC9C7F3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EBAE008-047E-4653-8B5A-58C6F648E47A}"/>
              </a:ext>
            </a:extLst>
          </p:cNvPr>
          <p:cNvSpPr/>
          <p:nvPr/>
        </p:nvSpPr>
        <p:spPr>
          <a:xfrm>
            <a:off x="8645316" y="1878252"/>
            <a:ext cx="2887572" cy="2604268"/>
          </a:xfrm>
          <a:prstGeom prst="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tx1"/>
                </a:solidFill>
              </a:rPr>
              <a:t>Virtual disk server over MQTT</a:t>
            </a: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7E986DF-8641-4547-B2D1-2AB3F5E0CB8C}"/>
              </a:ext>
            </a:extLst>
          </p:cNvPr>
          <p:cNvGrpSpPr/>
          <p:nvPr/>
        </p:nvGrpSpPr>
        <p:grpSpPr>
          <a:xfrm>
            <a:off x="8726753" y="2290867"/>
            <a:ext cx="2724381" cy="181054"/>
            <a:chOff x="8342834" y="2290867"/>
            <a:chExt cx="2724381" cy="181054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BD5759A1-CCCB-4492-AA66-8999032911C7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240BC6EF-40AF-4A6B-981A-2B9F950901F2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AE5AC905-A7C7-42E9-98DF-0693E2BBB8C9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773C18B0-77EA-4260-8261-57C7C50FBEF1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92F4F2D6-C568-416C-8B19-F5DD8B6B19D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70EEBF6C-3CF3-4FF8-86A9-A2D97A6443A9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9238E5C2-9773-4459-AAC1-2C31D7D829B6}"/>
              </a:ext>
            </a:extLst>
          </p:cNvPr>
          <p:cNvGrpSpPr/>
          <p:nvPr/>
        </p:nvGrpSpPr>
        <p:grpSpPr>
          <a:xfrm>
            <a:off x="8726753" y="2503097"/>
            <a:ext cx="2724381" cy="181054"/>
            <a:chOff x="8342834" y="2290867"/>
            <a:chExt cx="2724381" cy="181054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F484256E-BD89-4557-A24A-73849F8E315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841C06C0-CDB3-46BF-AADB-CC6B28B48853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15325088-B54D-4CCD-9C0B-3940178D05C5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EC2DB2CD-A5D2-450F-BD9F-2229D86A6E76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35824158-54CB-4489-9E03-5CE8007499A6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6428531C-BD25-4D8F-9267-5DF214857BFF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086B810F-A919-4B80-9308-B6EAE8A54BD6}"/>
              </a:ext>
            </a:extLst>
          </p:cNvPr>
          <p:cNvGrpSpPr/>
          <p:nvPr/>
        </p:nvGrpSpPr>
        <p:grpSpPr>
          <a:xfrm>
            <a:off x="8726753" y="2715327"/>
            <a:ext cx="2724381" cy="181054"/>
            <a:chOff x="8342834" y="2290867"/>
            <a:chExt cx="2724381" cy="181054"/>
          </a:xfrm>
        </p:grpSpPr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2B5098D8-5DAF-4432-B8C7-C41FE446EED2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657ECE29-2AEE-49BE-8467-B78EEDFEFE5F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F2EFB804-6248-40DC-8AF8-49A18C11F9DF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CFAFA044-05D0-4BF6-8079-035B173F5513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722BBCA7-4E8F-4B3A-B2F4-25EAEFD3981E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68D3A774-4ECE-42F2-B9EA-ADAA2420D40C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443C9AF3-D547-4372-84AE-DEE97A420FDE}"/>
              </a:ext>
            </a:extLst>
          </p:cNvPr>
          <p:cNvGrpSpPr/>
          <p:nvPr/>
        </p:nvGrpSpPr>
        <p:grpSpPr>
          <a:xfrm>
            <a:off x="8726753" y="2927557"/>
            <a:ext cx="2724381" cy="181054"/>
            <a:chOff x="8342834" y="2290867"/>
            <a:chExt cx="2724381" cy="181054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D5B9F0C1-FB25-40B9-9B35-5868937CB673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839A104B-ACF5-4051-910D-844A91D26AF3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CBC26B0A-E343-4E7C-8AA5-07377F166027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A0AD6709-DE1C-4EB5-BD7A-615BB6166FA0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F572B582-6C5F-42F5-AD81-23A48076E24F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3E17FF95-9579-486E-86A8-05D1FBC6B402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04980F88-5039-4BB0-BF1D-23C811EAE584}"/>
              </a:ext>
            </a:extLst>
          </p:cNvPr>
          <p:cNvGrpSpPr/>
          <p:nvPr/>
        </p:nvGrpSpPr>
        <p:grpSpPr>
          <a:xfrm>
            <a:off x="8726753" y="3139787"/>
            <a:ext cx="2724381" cy="181054"/>
            <a:chOff x="8342834" y="2290867"/>
            <a:chExt cx="2724381" cy="181054"/>
          </a:xfrm>
        </p:grpSpPr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435935BA-DF68-4DC0-AAC8-A526F223588D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404D479D-18AB-458E-96C4-4D0B4AFA36D4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70BB9B90-F36E-4F66-A358-AEF0E4054A4D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DBFF7C1F-E378-483C-AA82-82C92A38620B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72FE84A5-F5E9-44F6-9AE7-D7B7392CA753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A438376F-F294-45CF-B12F-8C0C4DB5CBD3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D3708A07-3823-4F4E-8627-23ED778578F7}"/>
              </a:ext>
            </a:extLst>
          </p:cNvPr>
          <p:cNvGrpSpPr/>
          <p:nvPr/>
        </p:nvGrpSpPr>
        <p:grpSpPr>
          <a:xfrm>
            <a:off x="8726753" y="3352017"/>
            <a:ext cx="2724381" cy="181054"/>
            <a:chOff x="8342834" y="2290867"/>
            <a:chExt cx="2724381" cy="181054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048CC63-3F1E-46B5-AA84-F164E03A6509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F630563-7055-4457-8864-91C7BDD575E1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A9F1739A-F3A5-4081-A1B9-413ABC4BA611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24113CA8-C9A1-4CC8-9437-D3F2C1B33873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CDB3B2AA-B174-42B2-BACB-2E43BE0A0EE3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27097D3F-B59D-4266-81EE-C5957F7E4C74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F3D9980C-9AA9-471F-9B88-119CC4F11513}"/>
              </a:ext>
            </a:extLst>
          </p:cNvPr>
          <p:cNvGrpSpPr/>
          <p:nvPr/>
        </p:nvGrpSpPr>
        <p:grpSpPr>
          <a:xfrm>
            <a:off x="8726753" y="3564247"/>
            <a:ext cx="2724381" cy="181054"/>
            <a:chOff x="8342834" y="2290867"/>
            <a:chExt cx="2724381" cy="181054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C6BFEA08-9327-4B0A-BC14-E61C3F11A26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2ADA03-BBA0-4C43-ACB2-B288B4EDFF8F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35AC091D-3F26-4927-B2FF-5D6D8E720722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C14DCB72-DD59-4885-AF14-7309C8380A60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79D3424D-C936-4BF3-864D-17D338759B7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CFFC92A5-7C9C-4A70-B5F1-20553CF86D5B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AD7DD5B5-4D7C-40B6-87A4-E0B5CC071319}"/>
              </a:ext>
            </a:extLst>
          </p:cNvPr>
          <p:cNvGrpSpPr/>
          <p:nvPr/>
        </p:nvGrpSpPr>
        <p:grpSpPr>
          <a:xfrm>
            <a:off x="8726753" y="3776477"/>
            <a:ext cx="2724381" cy="181054"/>
            <a:chOff x="8342834" y="2290867"/>
            <a:chExt cx="2724381" cy="181054"/>
          </a:xfrm>
        </p:grpSpPr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BFE2CA43-63D6-49AC-9C71-A14135455104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855ADC62-2D22-4E7B-9942-5C9C3FF046E8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6F72D36A-2D05-4593-A33E-D7AC123385F7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B72AAE6B-923D-441A-A1BF-520223ED11EB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7C35A9BC-3E7B-40C1-998A-5733181BDA8C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8E6C3E46-1B71-4C75-88DB-E723F4F4FC33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30A91A1C-467D-40E3-98DC-05BF293AC226}"/>
              </a:ext>
            </a:extLst>
          </p:cNvPr>
          <p:cNvGrpSpPr/>
          <p:nvPr/>
        </p:nvGrpSpPr>
        <p:grpSpPr>
          <a:xfrm>
            <a:off x="8726753" y="3988707"/>
            <a:ext cx="2724381" cy="181054"/>
            <a:chOff x="8342834" y="2290867"/>
            <a:chExt cx="2724381" cy="181054"/>
          </a:xfrm>
        </p:grpSpPr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42269832-D000-443E-890B-CD177FCF216F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0F1545C2-1907-420B-92A8-CDA1C193294D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D6897F8A-A7DF-4357-9BAA-1F12CF5FA13C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D5924032-CD6A-4BB0-A4A3-CE897922D4E8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AC8885AC-4646-4CA1-AC0A-983CB82D59A8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D9956504-8274-413D-BC95-6DF05EA0FF66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2CCD6B14-4975-45F5-A675-2C4E536D5914}"/>
              </a:ext>
            </a:extLst>
          </p:cNvPr>
          <p:cNvGrpSpPr/>
          <p:nvPr/>
        </p:nvGrpSpPr>
        <p:grpSpPr>
          <a:xfrm>
            <a:off x="8726753" y="4200937"/>
            <a:ext cx="2724381" cy="181054"/>
            <a:chOff x="8342834" y="2290867"/>
            <a:chExt cx="2724381" cy="181054"/>
          </a:xfrm>
        </p:grpSpPr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CC61F36D-315D-42C6-8A38-6B3A429E01F2}"/>
                </a:ext>
              </a:extLst>
            </p:cNvPr>
            <p:cNvSpPr/>
            <p:nvPr/>
          </p:nvSpPr>
          <p:spPr>
            <a:xfrm>
              <a:off x="83428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DF4F59AB-3EF0-4C27-ADD4-C00B1304D31A}"/>
                </a:ext>
              </a:extLst>
            </p:cNvPr>
            <p:cNvSpPr/>
            <p:nvPr/>
          </p:nvSpPr>
          <p:spPr>
            <a:xfrm>
              <a:off x="880510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33BE6B7E-0556-46BD-8091-59C34D5CBEB9}"/>
                </a:ext>
              </a:extLst>
            </p:cNvPr>
            <p:cNvSpPr/>
            <p:nvPr/>
          </p:nvSpPr>
          <p:spPr>
            <a:xfrm>
              <a:off x="926738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56394494-7177-4D2D-838B-5477403E4994}"/>
                </a:ext>
              </a:extLst>
            </p:cNvPr>
            <p:cNvSpPr/>
            <p:nvPr/>
          </p:nvSpPr>
          <p:spPr>
            <a:xfrm>
              <a:off x="9729659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2D533598-AEA4-40E7-B05F-9ED45BDDECF5}"/>
                </a:ext>
              </a:extLst>
            </p:cNvPr>
            <p:cNvSpPr/>
            <p:nvPr/>
          </p:nvSpPr>
          <p:spPr>
            <a:xfrm>
              <a:off x="10191934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DA64AE3D-B69A-410C-9AF9-56BB7A9B2558}"/>
                </a:ext>
              </a:extLst>
            </p:cNvPr>
            <p:cNvSpPr/>
            <p:nvPr/>
          </p:nvSpPr>
          <p:spPr>
            <a:xfrm>
              <a:off x="10654210" y="2290867"/>
              <a:ext cx="413005" cy="18105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700" dirty="0"/>
                <a:t>sector</a:t>
              </a:r>
            </a:p>
          </p:txBody>
        </p:sp>
      </p:grpSp>
      <p:grpSp>
        <p:nvGrpSpPr>
          <p:cNvPr id="248" name="Group 247">
            <a:extLst>
              <a:ext uri="{FF2B5EF4-FFF2-40B4-BE49-F238E27FC236}">
                <a16:creationId xmlns:a16="http://schemas.microsoft.com/office/drawing/2014/main" id="{91B56E11-CA00-482F-AE5F-6843FB246891}"/>
              </a:ext>
            </a:extLst>
          </p:cNvPr>
          <p:cNvGrpSpPr/>
          <p:nvPr/>
        </p:nvGrpSpPr>
        <p:grpSpPr>
          <a:xfrm>
            <a:off x="4698920" y="4482519"/>
            <a:ext cx="2518467" cy="265564"/>
            <a:chOff x="4103613" y="2725624"/>
            <a:chExt cx="2518467" cy="265564"/>
          </a:xfrm>
        </p:grpSpPr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A882AC20-ADD9-4D76-8254-DDAEF5B02016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8610EED8-7455-4035-9DE8-0D696C61201B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941646B7-4C19-49F8-A891-AC9CA005906A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2F52BDD0-9EB6-4BED-9664-4C3C45F2C0E2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D8DD3983-FC8D-49F1-ACC0-48614C9664B2}"/>
              </a:ext>
            </a:extLst>
          </p:cNvPr>
          <p:cNvGrpSpPr/>
          <p:nvPr/>
        </p:nvGrpSpPr>
        <p:grpSpPr>
          <a:xfrm>
            <a:off x="4698920" y="4919446"/>
            <a:ext cx="2518467" cy="265564"/>
            <a:chOff x="4103613" y="2725624"/>
            <a:chExt cx="2518467" cy="265564"/>
          </a:xfrm>
        </p:grpSpPr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0186B7BB-B2BE-42EB-AFBD-26C1C6D3C439}"/>
                </a:ext>
              </a:extLst>
            </p:cNvPr>
            <p:cNvSpPr/>
            <p:nvPr/>
          </p:nvSpPr>
          <p:spPr>
            <a:xfrm>
              <a:off x="410361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17F055BE-1E0F-42DC-A77E-282B0112D09C}"/>
                </a:ext>
              </a:extLst>
            </p:cNvPr>
            <p:cNvSpPr/>
            <p:nvPr/>
          </p:nvSpPr>
          <p:spPr>
            <a:xfrm>
              <a:off x="4768811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762A7347-4D0F-4A7C-9029-FC8B3AC548AB}"/>
                </a:ext>
              </a:extLst>
            </p:cNvPr>
            <p:cNvSpPr/>
            <p:nvPr/>
          </p:nvSpPr>
          <p:spPr>
            <a:xfrm>
              <a:off x="5434009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FEE5B64B-AEE6-4D00-B6E3-857B33ACE1FB}"/>
                </a:ext>
              </a:extLst>
            </p:cNvPr>
            <p:cNvSpPr/>
            <p:nvPr/>
          </p:nvSpPr>
          <p:spPr>
            <a:xfrm>
              <a:off x="6093573" y="2725624"/>
              <a:ext cx="528507" cy="2655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1050" dirty="0"/>
                <a:t>sector</a:t>
              </a:r>
            </a:p>
          </p:txBody>
        </p:sp>
      </p:grpSp>
      <p:sp>
        <p:nvSpPr>
          <p:cNvPr id="260" name="Oval 259">
            <a:extLst>
              <a:ext uri="{FF2B5EF4-FFF2-40B4-BE49-F238E27FC236}">
                <a16:creationId xmlns:a16="http://schemas.microsoft.com/office/drawing/2014/main" id="{8BEBD7E5-014B-4835-AEFC-8B0233F2BB43}"/>
              </a:ext>
            </a:extLst>
          </p:cNvPr>
          <p:cNvSpPr/>
          <p:nvPr/>
        </p:nvSpPr>
        <p:spPr>
          <a:xfrm>
            <a:off x="3532863" y="3732895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1</a:t>
            </a:r>
          </a:p>
        </p:txBody>
      </p:sp>
      <p:cxnSp>
        <p:nvCxnSpPr>
          <p:cNvPr id="262" name="Connector: Elbow 261">
            <a:extLst>
              <a:ext uri="{FF2B5EF4-FFF2-40B4-BE49-F238E27FC236}">
                <a16:creationId xmlns:a16="http://schemas.microsoft.com/office/drawing/2014/main" id="{A5E72E9A-84C5-4C44-8AC5-3FB1A2155A4B}"/>
              </a:ext>
            </a:extLst>
          </p:cNvPr>
          <p:cNvCxnSpPr>
            <a:cxnSpLocks/>
            <a:endCxn id="80" idx="2"/>
          </p:cNvCxnSpPr>
          <p:nvPr/>
        </p:nvCxnSpPr>
        <p:spPr>
          <a:xfrm>
            <a:off x="2933700" y="4393281"/>
            <a:ext cx="7155400" cy="985920"/>
          </a:xfrm>
          <a:prstGeom prst="bentConnector4">
            <a:avLst>
              <a:gd name="adj1" fmla="val -24"/>
              <a:gd name="adj2" fmla="val 150237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7" name="Connector: Elbow 276">
            <a:extLst>
              <a:ext uri="{FF2B5EF4-FFF2-40B4-BE49-F238E27FC236}">
                <a16:creationId xmlns:a16="http://schemas.microsoft.com/office/drawing/2014/main" id="{D12E2B11-7169-4276-ABB2-DC7EEE2E180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17451" y="4117974"/>
            <a:ext cx="1457724" cy="173"/>
          </a:xfrm>
          <a:prstGeom prst="bentConnector3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lg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9" name="Oval 258">
            <a:extLst>
              <a:ext uri="{FF2B5EF4-FFF2-40B4-BE49-F238E27FC236}">
                <a16:creationId xmlns:a16="http://schemas.microsoft.com/office/drawing/2014/main" id="{0A5D4387-1891-428C-809A-794E02578FB8}"/>
              </a:ext>
            </a:extLst>
          </p:cNvPr>
          <p:cNvSpPr/>
          <p:nvPr/>
        </p:nvSpPr>
        <p:spPr>
          <a:xfrm>
            <a:off x="3959465" y="3978117"/>
            <a:ext cx="257256" cy="265564"/>
          </a:xfrm>
          <a:prstGeom prst="ellipse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0992F0A4-578A-4FAD-A8E8-640539AECF24}"/>
              </a:ext>
            </a:extLst>
          </p:cNvPr>
          <p:cNvSpPr/>
          <p:nvPr/>
        </p:nvSpPr>
        <p:spPr>
          <a:xfrm>
            <a:off x="6423700" y="5743578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2</a:t>
            </a:r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97353245-4843-4C8D-8147-AD9753B7F263}"/>
              </a:ext>
            </a:extLst>
          </p:cNvPr>
          <p:cNvSpPr/>
          <p:nvPr/>
        </p:nvSpPr>
        <p:spPr>
          <a:xfrm>
            <a:off x="3530532" y="4396905"/>
            <a:ext cx="257256" cy="265564"/>
          </a:xfrm>
          <a:prstGeom prst="ellipse">
            <a:avLst/>
          </a:prstGeom>
          <a:solidFill>
            <a:srgbClr val="7030A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3</a:t>
            </a: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B13C78E2-6CAF-4A99-8DA3-61CD1DC55FF2}"/>
              </a:ext>
            </a:extLst>
          </p:cNvPr>
          <p:cNvSpPr txBox="1"/>
          <p:nvPr/>
        </p:nvSpPr>
        <p:spPr>
          <a:xfrm>
            <a:off x="218061" y="5638623"/>
            <a:ext cx="2889196" cy="892552"/>
          </a:xfrm>
          <a:prstGeom prst="rect">
            <a:avLst/>
          </a:prstGeom>
          <a:noFill/>
          <a:ln>
            <a:noFill/>
          </a:ln>
        </p:spPr>
        <p:txBody>
          <a:bodyPr wrap="square" lIns="36000" rIns="72000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AU" sz="1300" dirty="0"/>
              <a:t>Determine if disk sector in cache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300" dirty="0"/>
              <a:t>If sector is not in cache request sector from virtual disk server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1300" dirty="0"/>
              <a:t>Store a copy of sector in the cache</a:t>
            </a:r>
          </a:p>
        </p:txBody>
      </p:sp>
      <p:cxnSp>
        <p:nvCxnSpPr>
          <p:cNvPr id="295" name="Connector: Elbow 294">
            <a:extLst>
              <a:ext uri="{FF2B5EF4-FFF2-40B4-BE49-F238E27FC236}">
                <a16:creationId xmlns:a16="http://schemas.microsoft.com/office/drawing/2014/main" id="{FF89EA6A-1408-4986-B2D1-BB4FF820AAE2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3117451" y="4298949"/>
            <a:ext cx="1457724" cy="173"/>
          </a:xfrm>
          <a:prstGeom prst="bentConnector3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lg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3" name="Straight Connector 302">
            <a:extLst>
              <a:ext uri="{FF2B5EF4-FFF2-40B4-BE49-F238E27FC236}">
                <a16:creationId xmlns:a16="http://schemas.microsoft.com/office/drawing/2014/main" id="{E18AB794-0683-45E1-9B7F-1C62695CC40F}"/>
              </a:ext>
            </a:extLst>
          </p:cNvPr>
          <p:cNvCxnSpPr>
            <a:stCxn id="80" idx="0"/>
            <a:endCxn id="145" idx="2"/>
          </p:cNvCxnSpPr>
          <p:nvPr/>
        </p:nvCxnSpPr>
        <p:spPr>
          <a:xfrm flipV="1">
            <a:off x="10089100" y="4482520"/>
            <a:ext cx="2" cy="299781"/>
          </a:xfrm>
          <a:prstGeom prst="line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502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365C0F-E2D7-462A-94A1-4275BE8E4DFE}"/>
              </a:ext>
            </a:extLst>
          </p:cNvPr>
          <p:cNvSpPr/>
          <p:nvPr/>
        </p:nvSpPr>
        <p:spPr>
          <a:xfrm>
            <a:off x="8124825" y="923925"/>
            <a:ext cx="3524250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Web Terminal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409A8A-D18E-440B-8840-977705C1C70E}"/>
              </a:ext>
            </a:extLst>
          </p:cNvPr>
          <p:cNvSpPr/>
          <p:nvPr/>
        </p:nvSpPr>
        <p:spPr>
          <a:xfrm>
            <a:off x="8254404" y="1533525"/>
            <a:ext cx="3265089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HTML/CSS/JavaScript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4EA7EA-275E-4510-B6ED-E3A8E914C39B}"/>
              </a:ext>
            </a:extLst>
          </p:cNvPr>
          <p:cNvSpPr/>
          <p:nvPr/>
        </p:nvSpPr>
        <p:spPr>
          <a:xfrm>
            <a:off x="209550" y="6019165"/>
            <a:ext cx="11753850" cy="27686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1AED62D-AADB-4198-99A1-18FDDEBB5115}"/>
              </a:ext>
            </a:extLst>
          </p:cNvPr>
          <p:cNvSpPr/>
          <p:nvPr/>
        </p:nvSpPr>
        <p:spPr>
          <a:xfrm>
            <a:off x="466725" y="923925"/>
            <a:ext cx="46005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D7BDF2-E542-4FF4-BD4D-2BC706D441D8}"/>
              </a:ext>
            </a:extLst>
          </p:cNvPr>
          <p:cNvSpPr/>
          <p:nvPr/>
        </p:nvSpPr>
        <p:spPr>
          <a:xfrm>
            <a:off x="539750" y="1533525"/>
            <a:ext cx="2921000" cy="391160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Cortex A7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5B95B4-0198-42AC-94EC-466691DA0D91}"/>
              </a:ext>
            </a:extLst>
          </p:cNvPr>
          <p:cNvSpPr/>
          <p:nvPr/>
        </p:nvSpPr>
        <p:spPr>
          <a:xfrm>
            <a:off x="684530" y="453453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AU" sz="1600">
                <a:solidFill>
                  <a:schemeClr val="tx1"/>
                </a:solidFill>
              </a:rPr>
              <a:t>MQTT Client</a:t>
            </a:r>
            <a:endParaRPr lang="en-AU" sz="16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A1FB96-4995-41EA-A8A3-733FF69B3B6B}"/>
              </a:ext>
            </a:extLst>
          </p:cNvPr>
          <p:cNvSpPr/>
          <p:nvPr/>
        </p:nvSpPr>
        <p:spPr>
          <a:xfrm>
            <a:off x="684530" y="4022725"/>
            <a:ext cx="1282700" cy="37084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Terminal IO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1D63E-68A9-454B-A872-B2632E80F906}"/>
              </a:ext>
            </a:extLst>
          </p:cNvPr>
          <p:cNvSpPr/>
          <p:nvPr/>
        </p:nvSpPr>
        <p:spPr>
          <a:xfrm>
            <a:off x="2024380" y="4029075"/>
            <a:ext cx="1282700" cy="36576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Virtual Disk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076F6C-C960-47D1-A61C-5997C8AAB89A}"/>
              </a:ext>
            </a:extLst>
          </p:cNvPr>
          <p:cNvSpPr/>
          <p:nvPr/>
        </p:nvSpPr>
        <p:spPr>
          <a:xfrm>
            <a:off x="684530" y="351345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Intel 8080 Emulator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9E0BC1-D26C-4646-8D63-5ED0D03201F2}"/>
              </a:ext>
            </a:extLst>
          </p:cNvPr>
          <p:cNvSpPr/>
          <p:nvPr/>
        </p:nvSpPr>
        <p:spPr>
          <a:xfrm>
            <a:off x="684530" y="300291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BASIC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2C4FD-7581-4E90-9FE2-1B9C1DE3E13D}"/>
              </a:ext>
            </a:extLst>
          </p:cNvPr>
          <p:cNvSpPr/>
          <p:nvPr/>
        </p:nvSpPr>
        <p:spPr>
          <a:xfrm>
            <a:off x="2024380" y="3000375"/>
            <a:ext cx="128270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CPM 2.2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C4771-CFF6-4FC2-BECE-9763AC636DA3}"/>
              </a:ext>
            </a:extLst>
          </p:cNvPr>
          <p:cNvSpPr/>
          <p:nvPr/>
        </p:nvSpPr>
        <p:spPr>
          <a:xfrm>
            <a:off x="684530" y="2488565"/>
            <a:ext cx="2622550" cy="37338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BASIC, C, Assembler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C60026-B10C-4788-9945-C1C1A16F2D1B}"/>
              </a:ext>
            </a:extLst>
          </p:cNvPr>
          <p:cNvSpPr/>
          <p:nvPr/>
        </p:nvSpPr>
        <p:spPr>
          <a:xfrm>
            <a:off x="684530" y="1980565"/>
            <a:ext cx="2622550" cy="36957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Custom applications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F6125E-6357-4EAE-A178-D1E5DEA1E03F}"/>
              </a:ext>
            </a:extLst>
          </p:cNvPr>
          <p:cNvSpPr/>
          <p:nvPr/>
        </p:nvSpPr>
        <p:spPr>
          <a:xfrm>
            <a:off x="684530" y="4993005"/>
            <a:ext cx="2622550" cy="31242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Sphere OS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64CC407-244F-4390-826F-B8641504C10C}"/>
              </a:ext>
            </a:extLst>
          </p:cNvPr>
          <p:cNvSpPr/>
          <p:nvPr/>
        </p:nvSpPr>
        <p:spPr>
          <a:xfrm>
            <a:off x="3562350" y="1533525"/>
            <a:ext cx="252730" cy="3911600"/>
          </a:xfrm>
          <a:prstGeom prst="rect">
            <a:avLst/>
          </a:prstGeom>
          <a:solidFill>
            <a:schemeClr val="accent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Intercore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Bridge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34198-0B53-4852-B10F-A7E4117BCCDC}"/>
              </a:ext>
            </a:extLst>
          </p:cNvPr>
          <p:cNvSpPr/>
          <p:nvPr/>
        </p:nvSpPr>
        <p:spPr>
          <a:xfrm>
            <a:off x="5324475" y="923925"/>
            <a:ext cx="2543175" cy="4648200"/>
          </a:xfrm>
          <a:prstGeom prst="rect">
            <a:avLst/>
          </a:prstGeom>
          <a:solidFill>
            <a:srgbClr val="FFFAEB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Cloud Services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DDEEBF-C9C5-4A95-B2AF-9AFAABAC55AF}"/>
              </a:ext>
            </a:extLst>
          </p:cNvPr>
          <p:cNvSpPr/>
          <p:nvPr/>
        </p:nvSpPr>
        <p:spPr>
          <a:xfrm>
            <a:off x="5466080" y="4393565"/>
            <a:ext cx="2268220" cy="1051560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VM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A93CA6-D93B-46EB-879E-B1891E83B0D2}"/>
              </a:ext>
            </a:extLst>
          </p:cNvPr>
          <p:cNvSpPr/>
          <p:nvPr/>
        </p:nvSpPr>
        <p:spPr>
          <a:xfrm>
            <a:off x="5610225" y="4782301"/>
            <a:ext cx="1990725" cy="59690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 Broker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AU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Mosquitto</a:t>
            </a: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E7C9C6B-9B7D-40CB-B0B8-28502D78F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77" r="15574" b="12241"/>
          <a:stretch/>
        </p:blipFill>
        <p:spPr>
          <a:xfrm>
            <a:off x="8333780" y="2210805"/>
            <a:ext cx="3127970" cy="1828977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9992D0A-2284-4850-9BC9-2F71BA2DB08E}"/>
              </a:ext>
            </a:extLst>
          </p:cNvPr>
          <p:cNvSpPr/>
          <p:nvPr/>
        </p:nvSpPr>
        <p:spPr>
          <a:xfrm>
            <a:off x="8322961" y="4978400"/>
            <a:ext cx="3127969" cy="400052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MQTT.js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4F80889-09C4-48C6-86A9-0C739E95361E}"/>
              </a:ext>
            </a:extLst>
          </p:cNvPr>
          <p:cNvSpPr/>
          <p:nvPr/>
        </p:nvSpPr>
        <p:spPr>
          <a:xfrm>
            <a:off x="8322961" y="4490719"/>
            <a:ext cx="3127969" cy="40005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Xterm.js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F5B87B5-90D6-47B4-BE56-8584FC5138A1}"/>
              </a:ext>
            </a:extLst>
          </p:cNvPr>
          <p:cNvSpPr txBox="1"/>
          <p:nvPr/>
        </p:nvSpPr>
        <p:spPr>
          <a:xfrm>
            <a:off x="3445983" y="94675"/>
            <a:ext cx="6462090" cy="58477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8800 Emulator on Azure Sphere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ED448E8-F001-4179-A684-98A5326796D6}"/>
              </a:ext>
            </a:extLst>
          </p:cNvPr>
          <p:cNvSpPr/>
          <p:nvPr/>
        </p:nvSpPr>
        <p:spPr>
          <a:xfrm>
            <a:off x="5466080" y="1533526"/>
            <a:ext cx="2268220" cy="2412999"/>
          </a:xfrm>
          <a:prstGeom prst="rect">
            <a:avLst/>
          </a:prstGeom>
          <a:solidFill>
            <a:srgbClr val="0070C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Static Web App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14B9621-B50E-49FE-8254-03B7F8D56EE3}"/>
              </a:ext>
            </a:extLst>
          </p:cNvPr>
          <p:cNvSpPr/>
          <p:nvPr/>
        </p:nvSpPr>
        <p:spPr>
          <a:xfrm>
            <a:off x="5610225" y="1987550"/>
            <a:ext cx="1990725" cy="511810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Altair Web Terminal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8BFB84-CCAA-4C57-B276-9B76307F7E98}"/>
              </a:ext>
            </a:extLst>
          </p:cNvPr>
          <p:cNvSpPr/>
          <p:nvPr/>
        </p:nvSpPr>
        <p:spPr>
          <a:xfrm>
            <a:off x="5610225" y="2647950"/>
            <a:ext cx="1990725" cy="1117601"/>
          </a:xfrm>
          <a:prstGeom prst="rect">
            <a:avLst/>
          </a:prstGeom>
          <a:solidFill>
            <a:srgbClr val="FFC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Authentication providers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600" dirty="0">
                <a:solidFill>
                  <a:prstClr val="black"/>
                </a:solidFill>
                <a:latin typeface="Calibri" panose="020F0502020204030204"/>
              </a:rPr>
              <a:t>AAD, Google, Facebook, GitHub</a:t>
            </a: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5C77CFE7-A0AC-4323-BB91-2BFFD21265F9}"/>
              </a:ext>
            </a:extLst>
          </p:cNvPr>
          <p:cNvCxnSpPr>
            <a:cxnSpLocks/>
          </p:cNvCxnSpPr>
          <p:nvPr/>
        </p:nvCxnSpPr>
        <p:spPr>
          <a:xfrm>
            <a:off x="872455" y="4393565"/>
            <a:ext cx="5223545" cy="1387158"/>
          </a:xfrm>
          <a:prstGeom prst="bentConnector3">
            <a:avLst>
              <a:gd name="adj1" fmla="val -107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7EF82ED-2971-4C58-9C2A-16D3880EE53F}"/>
              </a:ext>
            </a:extLst>
          </p:cNvPr>
          <p:cNvCxnSpPr>
            <a:cxnSpLocks/>
          </p:cNvCxnSpPr>
          <p:nvPr/>
        </p:nvCxnSpPr>
        <p:spPr>
          <a:xfrm>
            <a:off x="6071234" y="5378452"/>
            <a:ext cx="6350" cy="431798"/>
          </a:xfrm>
          <a:prstGeom prst="line">
            <a:avLst/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25F3C56C-21BA-4A8C-99EE-BC08DDE06C51}"/>
              </a:ext>
            </a:extLst>
          </p:cNvPr>
          <p:cNvCxnSpPr>
            <a:endCxn id="50" idx="2"/>
          </p:cNvCxnSpPr>
          <p:nvPr/>
        </p:nvCxnSpPr>
        <p:spPr>
          <a:xfrm>
            <a:off x="7200900" y="5378452"/>
            <a:ext cx="2686046" cy="12700"/>
          </a:xfrm>
          <a:prstGeom prst="bentConnector4">
            <a:avLst>
              <a:gd name="adj1" fmla="val 320"/>
              <a:gd name="adj2" fmla="val 3175000"/>
            </a:avLst>
          </a:prstGeom>
          <a:ln w="63500" cap="flat" cmpd="sng" algn="ctr">
            <a:solidFill>
              <a:srgbClr val="7030A0"/>
            </a:solidFill>
            <a:prstDash val="solid"/>
            <a:round/>
            <a:headEnd type="triangl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0DF01D88-B3B4-47B7-B5FB-F1305DC9CEF4}"/>
              </a:ext>
            </a:extLst>
          </p:cNvPr>
          <p:cNvSpPr/>
          <p:nvPr/>
        </p:nvSpPr>
        <p:spPr>
          <a:xfrm>
            <a:off x="3922396" y="1533525"/>
            <a:ext cx="1068704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82346EB1-8BAE-4BCD-A464-CBDADB0A917B}"/>
              </a:ext>
            </a:extLst>
          </p:cNvPr>
          <p:cNvSpPr/>
          <p:nvPr/>
        </p:nvSpPr>
        <p:spPr>
          <a:xfrm>
            <a:off x="3983196" y="2059305"/>
            <a:ext cx="953453" cy="111633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Virtual disk cache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1F7FFDBB-7BBF-448B-9938-408DE3E113AF}"/>
              </a:ext>
            </a:extLst>
          </p:cNvPr>
          <p:cNvSpPr/>
          <p:nvPr/>
        </p:nvSpPr>
        <p:spPr>
          <a:xfrm>
            <a:off x="3916680" y="3609975"/>
            <a:ext cx="1078231" cy="1835150"/>
          </a:xfrm>
          <a:prstGeom prst="rect">
            <a:avLst/>
          </a:prstGeom>
          <a:solidFill>
            <a:srgbClr val="DE00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600" b="1" dirty="0">
                <a:solidFill>
                  <a:schemeClr val="bg1"/>
                </a:solidFill>
              </a:rPr>
              <a:t>Cortex M4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DA1FD09-706B-4003-8672-188F4AD5B52E}"/>
              </a:ext>
            </a:extLst>
          </p:cNvPr>
          <p:cNvSpPr/>
          <p:nvPr/>
        </p:nvSpPr>
        <p:spPr>
          <a:xfrm>
            <a:off x="3983196" y="4208145"/>
            <a:ext cx="937895" cy="80264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600" dirty="0">
                <a:solidFill>
                  <a:schemeClr val="tx1"/>
                </a:solidFill>
              </a:rPr>
              <a:t>SD Card server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032559-4B99-44C3-96DB-9216A26BF5B0}"/>
              </a:ext>
            </a:extLst>
          </p:cNvPr>
          <p:cNvSpPr txBox="1"/>
          <p:nvPr/>
        </p:nvSpPr>
        <p:spPr>
          <a:xfrm>
            <a:off x="614155" y="6326178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stdin:    Subscribes to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&gt;/dev</a:t>
            </a:r>
          </a:p>
          <a:p>
            <a:r>
              <a:rPr lang="en-AU" sz="1200" dirty="0" err="1"/>
              <a:t>stdout</a:t>
            </a:r>
            <a:r>
              <a:rPr lang="en-AU" sz="1200" dirty="0"/>
              <a:t>: Publishes on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&gt;/web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5D770E-E5EB-40E3-AEC1-62524D8D46C5}"/>
              </a:ext>
            </a:extLst>
          </p:cNvPr>
          <p:cNvSpPr txBox="1"/>
          <p:nvPr/>
        </p:nvSpPr>
        <p:spPr>
          <a:xfrm>
            <a:off x="8397756" y="6326179"/>
            <a:ext cx="30745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stdin:    Subscribes to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&gt;/web</a:t>
            </a:r>
          </a:p>
          <a:p>
            <a:r>
              <a:rPr lang="en-AU" sz="1200" dirty="0" err="1"/>
              <a:t>stdout</a:t>
            </a:r>
            <a:r>
              <a:rPr lang="en-AU" sz="1200" dirty="0"/>
              <a:t>: Publishes on </a:t>
            </a:r>
            <a:r>
              <a:rPr lang="en-AU" sz="1200" dirty="0" err="1"/>
              <a:t>altair</a:t>
            </a:r>
            <a:r>
              <a:rPr lang="en-AU" sz="1200" dirty="0"/>
              <a:t>/&lt;</a:t>
            </a:r>
            <a:r>
              <a:rPr lang="en-AU" sz="1200" dirty="0" err="1"/>
              <a:t>channel_id</a:t>
            </a:r>
            <a:r>
              <a:rPr lang="en-AU" sz="1200" dirty="0"/>
              <a:t>&gt;/dev</a:t>
            </a:r>
          </a:p>
        </p:txBody>
      </p:sp>
    </p:spTree>
    <p:extLst>
      <p:ext uri="{BB962C8B-B14F-4D97-AF65-F5344CB8AC3E}">
        <p14:creationId xmlns:p14="http://schemas.microsoft.com/office/powerpoint/2010/main" val="743645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0E78-56B0-4BF7-93D9-2B965643A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Security </a:t>
            </a:r>
            <a:r>
              <a:rPr lang="en-AU"/>
              <a:t>Patterns with MQTT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E62D-C33C-4F5C-A3BC-E957F520F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DAA and </a:t>
            </a:r>
            <a:r>
              <a:rPr lang="en-AU"/>
              <a:t>Mosquitto</a:t>
            </a:r>
          </a:p>
        </p:txBody>
      </p:sp>
    </p:spTree>
    <p:extLst>
      <p:ext uri="{BB962C8B-B14F-4D97-AF65-F5344CB8AC3E}">
        <p14:creationId xmlns:p14="http://schemas.microsoft.com/office/powerpoint/2010/main" val="295643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8690</TotalTime>
  <Words>556</Words>
  <Application>Microsoft Office PowerPoint</Application>
  <PresentationFormat>Widescreen</PresentationFormat>
  <Paragraphs>230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Cloud enabled Altair 8800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Virtual File System Disk Sector Cache and Server</vt:lpstr>
      <vt:lpstr>PowerPoint Presentation</vt:lpstr>
      <vt:lpstr>Security Patterns with MQTT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Glover</dc:creator>
  <cp:lastModifiedBy>Dave Glover (DEVELOPER RELATIONS)</cp:lastModifiedBy>
  <cp:revision>6</cp:revision>
  <dcterms:created xsi:type="dcterms:W3CDTF">2020-12-03T03:48:56Z</dcterms:created>
  <dcterms:modified xsi:type="dcterms:W3CDTF">2021-08-24T07:13:38Z</dcterms:modified>
</cp:coreProperties>
</file>

<file path=docProps/thumbnail.jpeg>
</file>